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jk9aFfx3hlMtHG3+oAOVQCy1Rg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" name="Google Shape;7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" name="Google Shape;7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038388b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g7038388bf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cc36a46e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g5cc36a46e3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cc36a46e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g5cc36a46e3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6" name="Google Shape;46;p1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4" name="Google Shape;5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type="vertTitleAndTx">
  <p:cSld name="VERTICAL_TITLE_AND_VERTICAL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random.dog/woof.json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bit.ly/women-can-code-reac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public-apis/public-api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eveloper.mozilla.org/pt-BR/docs/Web/HTTP/Statu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4" name="Google Shape;74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75" name="Google Shape;7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" y="-9366"/>
            <a:ext cx="12207240" cy="6866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777600" y="1816200"/>
            <a:ext cx="1078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 sz="2400"/>
              <a:t>Veio para substituir o XMLHttpRequest</a:t>
            </a:r>
            <a:endParaRPr sz="24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 sz="2400"/>
              <a:t>Mais simples e com menos código</a:t>
            </a:r>
            <a:endParaRPr sz="24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 sz="2400"/>
              <a:t>Usa then e catch para tratar as respostas 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4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pt-BR" sz="2400">
                <a:solidFill>
                  <a:srgbClr val="FF0000"/>
                </a:solidFill>
              </a:rPr>
              <a:t>fetch(”./dados.json”, {method: ”GET”})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133" name="Google Shape;133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Fetch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777600" y="1816200"/>
            <a:ext cx="1078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 sz="2400">
                <a:solidFill>
                  <a:schemeClr val="dk1"/>
                </a:solidFill>
              </a:rPr>
              <a:t>Rode o código e analise como ele executa</a:t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 sz="2400">
                <a:solidFill>
                  <a:schemeClr val="dk1"/>
                </a:solidFill>
              </a:rPr>
              <a:t>Faça um código parecido que consuma uma API de fotos de cachorros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b="1" lang="pt-BR" sz="2400" u="sng">
                <a:solidFill>
                  <a:srgbClr val="FF0000"/>
                </a:solidFill>
              </a:rPr>
              <a:t>Substitua</a:t>
            </a:r>
            <a:r>
              <a:rPr lang="pt-BR" sz="2400"/>
              <a:t> o evento de clique, use um evento de onmouseover	</a:t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b="1" lang="pt-BR" sz="2400" u="sng">
                <a:solidFill>
                  <a:srgbClr val="FF0000"/>
                </a:solidFill>
              </a:rPr>
              <a:t>Crie</a:t>
            </a:r>
            <a:r>
              <a:rPr lang="pt-BR" sz="2400"/>
              <a:t> um array e adicione nesse array cada foto</a:t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b="1" lang="pt-BR" sz="2400" u="sng">
                <a:solidFill>
                  <a:srgbClr val="FF0000"/>
                </a:solidFill>
              </a:rPr>
              <a:t>Crie</a:t>
            </a:r>
            <a:r>
              <a:rPr lang="pt-BR" sz="2400"/>
              <a:t> uma tag </a:t>
            </a:r>
            <a:r>
              <a:rPr b="1" lang="pt-BR" sz="2400"/>
              <a:t>h1</a:t>
            </a:r>
            <a:r>
              <a:rPr lang="pt-BR" sz="2400"/>
              <a:t> a cima da tag </a:t>
            </a:r>
            <a:r>
              <a:rPr b="1" lang="pt-BR" sz="2400"/>
              <a:t>button</a:t>
            </a:r>
            <a:r>
              <a:rPr lang="pt-BR" sz="2400"/>
              <a:t> e mostre a quantidade de fotos nesse array, mostre apenas O NÚMERO total do array usando </a:t>
            </a:r>
            <a:r>
              <a:rPr b="1" lang="pt-BR" sz="2400"/>
              <a:t>length</a:t>
            </a:r>
            <a:endParaRPr b="1" sz="24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 sz="2400">
                <a:solidFill>
                  <a:schemeClr val="dk1"/>
                </a:solidFill>
              </a:rPr>
              <a:t>Link da api: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 sz="2400" u="sng">
                <a:solidFill>
                  <a:schemeClr val="hlink"/>
                </a:solidFill>
                <a:hlinkClick r:id="rId3"/>
              </a:rPr>
              <a:t>https://random.dog/woof.json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9" name="Google Shape;139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Análise de Código + Prática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6" y="5075"/>
            <a:ext cx="12173938" cy="684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829" y="398428"/>
            <a:ext cx="2886801" cy="1226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2"/>
          <p:cNvGrpSpPr/>
          <p:nvPr/>
        </p:nvGrpSpPr>
        <p:grpSpPr>
          <a:xfrm>
            <a:off x="5470000" y="2431975"/>
            <a:ext cx="5805900" cy="2117100"/>
            <a:chOff x="5470000" y="2431975"/>
            <a:chExt cx="5805900" cy="2117100"/>
          </a:xfrm>
        </p:grpSpPr>
        <p:sp>
          <p:nvSpPr>
            <p:cNvPr id="83" name="Google Shape;83;p2"/>
            <p:cNvSpPr txBox="1"/>
            <p:nvPr/>
          </p:nvSpPr>
          <p:spPr>
            <a:xfrm>
              <a:off x="5470000" y="2431975"/>
              <a:ext cx="5805900" cy="9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0" i="0" lang="pt-BR" sz="4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JavaScript / React</a:t>
              </a:r>
              <a:endParaRPr b="0" i="0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2"/>
            <p:cNvSpPr txBox="1"/>
            <p:nvPr/>
          </p:nvSpPr>
          <p:spPr>
            <a:xfrm>
              <a:off x="6896350" y="3391675"/>
              <a:ext cx="2821500" cy="11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pt-BR" sz="6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Aula 4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t/>
              </a:r>
              <a:endParaRPr b="0" i="0" sz="6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038388bfa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Link das aulas e materiais</a:t>
            </a:r>
            <a:endParaRPr/>
          </a:p>
        </p:txBody>
      </p:sp>
      <p:sp>
        <p:nvSpPr>
          <p:cNvPr id="90" name="Google Shape;90;g7038388bfa_0_0"/>
          <p:cNvSpPr txBox="1"/>
          <p:nvPr>
            <p:ph idx="1" type="body"/>
          </p:nvPr>
        </p:nvSpPr>
        <p:spPr>
          <a:xfrm>
            <a:off x="701400" y="1816200"/>
            <a:ext cx="1078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800" u="sng">
                <a:solidFill>
                  <a:schemeClr val="hlink"/>
                </a:solidFill>
                <a:hlinkClick r:id="rId3"/>
              </a:rPr>
              <a:t>http://bit.ly/women-can-code-react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cc36a46e3_0_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O que vamos fazer hoje?</a:t>
            </a:r>
            <a:endParaRPr/>
          </a:p>
        </p:txBody>
      </p:sp>
      <p:sp>
        <p:nvSpPr>
          <p:cNvPr id="96" name="Google Shape;96;g5cc36a46e3_0_53"/>
          <p:cNvSpPr txBox="1"/>
          <p:nvPr>
            <p:ph idx="1" type="body"/>
          </p:nvPr>
        </p:nvSpPr>
        <p:spPr>
          <a:xfrm>
            <a:off x="701400" y="1816200"/>
            <a:ext cx="1078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API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HTTP STATUS CODE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Fetch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Exercício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cc36a46e3_0_65"/>
          <p:cNvSpPr txBox="1"/>
          <p:nvPr>
            <p:ph idx="1" type="body"/>
          </p:nvPr>
        </p:nvSpPr>
        <p:spPr>
          <a:xfrm>
            <a:off x="777600" y="1816200"/>
            <a:ext cx="1078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Application Programming Interface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É uma forma de </a:t>
            </a:r>
            <a:r>
              <a:rPr b="1" lang="pt-BR"/>
              <a:t>integrar sistemas,</a:t>
            </a:r>
            <a:r>
              <a:rPr lang="pt-BR"/>
              <a:t> possibilitando a troca de dados (envio e recebimento) sem que os sistemas necessite estar no mesmo servidor ou sejam feitos com a mesma linguagem</a:t>
            </a:r>
            <a:endParaRPr/>
          </a:p>
        </p:txBody>
      </p:sp>
      <p:sp>
        <p:nvSpPr>
          <p:cNvPr id="102" name="Google Shape;102;g5cc36a46e3_0_6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API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777600" y="1816200"/>
            <a:ext cx="1078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 sz="2400"/>
              <a:t>É possível consumir uma API local (na sua máquina) ou consumir uma API externa (mais comum)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 sz="2400"/>
              <a:t>Consumo de APIs podem ser para uso privado, por exemplo o time de backend produz uma API que retorna todos os usuários do sistema.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 sz="2400"/>
              <a:t>Existem APIs para uso público, por exemplo: dados do governo, dados do clima, jogos, piadas etc.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pt-BR" sz="2400"/>
              <a:t>Link com várias APIs públicas: </a:t>
            </a:r>
            <a:r>
              <a:rPr b="1" lang="pt-BR" sz="2400" u="sng">
                <a:solidFill>
                  <a:schemeClr val="hlink"/>
                </a:solidFill>
                <a:hlinkClick r:id="rId3"/>
              </a:rPr>
              <a:t>https://github.com/public-apis/public-apis</a:t>
            </a:r>
            <a:endParaRPr b="1" sz="2400"/>
          </a:p>
        </p:txBody>
      </p:sp>
      <p:sp>
        <p:nvSpPr>
          <p:cNvPr id="108" name="Google Shape;108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Consumo de API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777600" y="1816200"/>
            <a:ext cx="1078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 sz="2400"/>
              <a:t>A maioria das APIs tanto públicas quanto as privadas necessitam de autenticação.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b="1" lang="pt-BR" sz="2400"/>
              <a:t>Validar o acesso só de programadores autorizados (por exemplo, você não consegue acessar a API do seu banco e descobrir quanto o seu vizinho tem na conta corrente)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b="1" lang="pt-BR" sz="2400"/>
              <a:t>Evitar ataques que podem sobrecarregar o servidor, tirando-o do ar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 sz="2400"/>
              <a:t>Essa autenticação normalmente é feita através de </a:t>
            </a:r>
            <a:r>
              <a:rPr b="1" lang="pt-BR" sz="2400"/>
              <a:t>tokens</a:t>
            </a:r>
            <a:r>
              <a:rPr lang="pt-BR" sz="2400"/>
              <a:t> enviados previamente (por exemplo um login)</a:t>
            </a:r>
            <a:endParaRPr sz="2400"/>
          </a:p>
        </p:txBody>
      </p:sp>
      <p:sp>
        <p:nvSpPr>
          <p:cNvPr id="114" name="Google Shape;114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Autenticação de APIs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777600" y="1816200"/>
            <a:ext cx="1078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 sz="2000"/>
              <a:t>Os códigos de </a:t>
            </a:r>
            <a:r>
              <a:rPr i="1" lang="pt-BR" sz="2000"/>
              <a:t>status</a:t>
            </a:r>
            <a:r>
              <a:rPr lang="pt-BR" sz="2000"/>
              <a:t> das respostas HTTP indicam se uma requisição HTTP foi corretamente concluída. As respostas são agrupadas em cinco classes: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457200" lvl="0" marL="571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pt-BR" sz="2000"/>
              <a:t>Respostas de informação (100-199),</a:t>
            </a:r>
            <a:endParaRPr/>
          </a:p>
          <a:p>
            <a:pPr indent="-457200" lvl="0" marL="571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pt-BR" sz="2000"/>
              <a:t>Respostas de sucesso (200-299),</a:t>
            </a:r>
            <a:endParaRPr/>
          </a:p>
          <a:p>
            <a:pPr indent="-457200" lvl="0" marL="571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pt-BR" sz="2000"/>
              <a:t>Redirecionamentos (300-399)</a:t>
            </a:r>
            <a:endParaRPr/>
          </a:p>
          <a:p>
            <a:pPr indent="-457200" lvl="0" marL="571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pt-BR" sz="2000"/>
              <a:t>Erros do cliente (400-499)</a:t>
            </a:r>
            <a:endParaRPr/>
          </a:p>
          <a:p>
            <a:pPr indent="-457200" lvl="0" marL="571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pt-BR" sz="2000"/>
              <a:t>Erros do servidor (500-599).</a:t>
            </a:r>
            <a:endParaRPr/>
          </a:p>
          <a:p>
            <a:pPr indent="-342900" lvl="0" marL="571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2000"/>
          </a:p>
          <a:p>
            <a:pPr indent="0" lvl="0" marL="1143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pt-BR" sz="2000"/>
              <a:t>Link com explicação sobre cada status: </a:t>
            </a:r>
            <a:r>
              <a:rPr b="1" lang="pt-BR" sz="2000" u="sng">
                <a:solidFill>
                  <a:schemeClr val="hlink"/>
                </a:solidFill>
                <a:hlinkClick r:id="rId3"/>
              </a:rPr>
              <a:t>https://developer.mozilla.org/pt-BR/docs/Web/HTTP/Status</a:t>
            </a:r>
            <a:endParaRPr b="1" sz="2000"/>
          </a:p>
        </p:txBody>
      </p:sp>
      <p:sp>
        <p:nvSpPr>
          <p:cNvPr id="120" name="Google Shape;120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HTTP STATUS CODE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838200" y="1689484"/>
            <a:ext cx="1078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t-BR" sz="1800"/>
              <a:t>Entre em qualquer site, abra o console e </a:t>
            </a:r>
            <a:endParaRPr/>
          </a:p>
          <a:p>
            <a:pPr indent="0" lvl="0" marL="1143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t-BR" sz="1800"/>
              <a:t>navegue até a aba ”network”, recarregue a </a:t>
            </a:r>
            <a:endParaRPr/>
          </a:p>
          <a:p>
            <a:pPr indent="0" lvl="0" marL="1143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t-BR" sz="1800"/>
              <a:t>página e veja os conteúdos que foram </a:t>
            </a:r>
            <a:endParaRPr/>
          </a:p>
          <a:p>
            <a:pPr indent="0" lvl="0" marL="1143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t-BR" sz="1800"/>
              <a:t>carregados.</a:t>
            </a:r>
            <a:endParaRPr/>
          </a:p>
          <a:p>
            <a:pPr indent="0" lvl="0" marL="1143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t-BR" sz="1800"/>
              <a:t>Na primeira coluna vemos o nome do </a:t>
            </a:r>
            <a:endParaRPr/>
          </a:p>
          <a:p>
            <a:pPr indent="0" lvl="0" marL="1143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t-BR" sz="1800"/>
              <a:t>conteúdo, na segunda vemos o status, </a:t>
            </a:r>
            <a:endParaRPr/>
          </a:p>
          <a:p>
            <a:pPr indent="0" lvl="0" marL="1143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t-BR" sz="1800"/>
              <a:t>significando se a requisição foi bem sucedida </a:t>
            </a:r>
            <a:endParaRPr/>
          </a:p>
          <a:p>
            <a:pPr indent="0" lvl="0" marL="1143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t-BR" sz="1800"/>
              <a:t>ou não.</a:t>
            </a:r>
            <a:endParaRPr/>
          </a:p>
          <a:p>
            <a:pPr indent="0" lvl="0" marL="1143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Prática! Torcendo por internet ☹</a:t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1224" y="1828075"/>
            <a:ext cx="664210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2019-05-29T18:29:01Z</dcterms:created>
  <dc:creator>User</dc:creator>
</cp:coreProperties>
</file>